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2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9966"/>
    <a:srgbClr val="006699"/>
    <a:srgbClr val="6633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80" autoAdjust="0"/>
  </p:normalViewPr>
  <p:slideViewPr>
    <p:cSldViewPr>
      <p:cViewPr varScale="1">
        <p:scale>
          <a:sx n="61" d="100"/>
          <a:sy n="61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2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9D3A1-3E70-4915-A676-A850DBFCF440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A1012-8B3F-475F-9C79-C306D718D6A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89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DCD9D-AA11-48F1-BF22-3D7EF7666605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23FD9-E7F2-4A64-A624-8CBA5E5E61C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68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-Vervolg op WLE,</a:t>
            </a:r>
          </a:p>
          <a:p>
            <a:r>
              <a:rPr lang="nl-NL" dirty="0" smtClean="0"/>
              <a:t>-Invulling</a:t>
            </a:r>
            <a:r>
              <a:rPr lang="nl-NL" baseline="0" dirty="0" smtClean="0"/>
              <a:t> geven aan wens bestuur om </a:t>
            </a:r>
            <a:r>
              <a:rPr lang="nl-NL" baseline="0" dirty="0" err="1" smtClean="0"/>
              <a:t>langurigre</a:t>
            </a:r>
            <a:r>
              <a:rPr lang="nl-NL" baseline="0" dirty="0" smtClean="0"/>
              <a:t> in te zetten op natuur.</a:t>
            </a:r>
          </a:p>
          <a:p>
            <a:r>
              <a:rPr lang="nl-NL" baseline="0" dirty="0" smtClean="0"/>
              <a:t>-Aanboren bestaande kennis, ervaring natuur voor </a:t>
            </a:r>
            <a:r>
              <a:rPr lang="nl-NL" baseline="0" dirty="0" err="1" smtClean="0"/>
              <a:t>Wikiprojecten</a:t>
            </a:r>
            <a:r>
              <a:rPr lang="nl-NL" baseline="0" dirty="0" smtClean="0"/>
              <a:t>.</a:t>
            </a:r>
          </a:p>
          <a:p>
            <a:r>
              <a:rPr lang="nl-NL" baseline="0" dirty="0" smtClean="0"/>
              <a:t>-Nieuwe enthousiaste bewerkers.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23FD9-E7F2-4A64-A624-8CBA5E5E61C8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97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23FD9-E7F2-4A64-A624-8CBA5E5E61C8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57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-Voorbeelden</a:t>
            </a:r>
            <a:r>
              <a:rPr lang="nl-NL" baseline="0" dirty="0" smtClean="0"/>
              <a:t> bekende </a:t>
            </a:r>
            <a:r>
              <a:rPr lang="nl-NL" baseline="0" dirty="0" err="1" smtClean="0"/>
              <a:t>wikimedia</a:t>
            </a:r>
            <a:r>
              <a:rPr lang="nl-NL" baseline="0" dirty="0" smtClean="0"/>
              <a:t> activiteiten die binnen projectnatuur zouden kunnen passen.</a:t>
            </a:r>
          </a:p>
          <a:p>
            <a:r>
              <a:rPr lang="nl-NL" baseline="0" dirty="0" smtClean="0"/>
              <a:t>-Uit de samenwerking met natuurorganisaties kunnen naar behoefte ook allerlei andere activiteiten ontstaan.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23FD9-E7F2-4A64-A624-8CBA5E5E61C8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850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-Dingen/mensen/ onderwerpen</a:t>
            </a:r>
            <a:r>
              <a:rPr lang="nl-NL" baseline="0" dirty="0" smtClean="0"/>
              <a:t> die we nog graag bij het project zouden willen hebben/hebben of die we als mogelijk gewenste resultaten voor </a:t>
            </a:r>
            <a:r>
              <a:rPr lang="nl-NL" baseline="0" dirty="0" err="1" smtClean="0"/>
              <a:t>Wikimedia</a:t>
            </a:r>
            <a:r>
              <a:rPr lang="nl-NL" baseline="0" dirty="0" smtClean="0"/>
              <a:t> zien.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23FD9-E7F2-4A64-A624-8CBA5E5E61C8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151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-Contactgegevens voor vrijwilligers, die mee willen helpen in commissie, activiteiten organiseren, informatie over natuur delen,</a:t>
            </a:r>
            <a:r>
              <a:rPr lang="nl-NL" baseline="0" dirty="0" smtClean="0"/>
              <a:t> logo maken enz.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23FD9-E7F2-4A64-A624-8CBA5E5E61C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08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204865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ADC4-CF47-4F3D-82A5-DBD7101C0FD9}" type="datetimeFigureOut">
              <a:rPr lang="nl-NL" smtClean="0"/>
              <a:pPr/>
              <a:t>2-10-2014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C565-B945-4D23-A57F-3674DFAB70EF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Gelijkbenige driehoek 8"/>
          <p:cNvSpPr/>
          <p:nvPr userDrawn="1"/>
        </p:nvSpPr>
        <p:spPr>
          <a:xfrm rot="10800000">
            <a:off x="7164288" y="5157192"/>
            <a:ext cx="1152128" cy="64807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260px-Wikimedia_nederland.svg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812360" y="260648"/>
            <a:ext cx="1080120" cy="1100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creativecommons.org/licenses/by-sa/3.0/nl/deed.en" TargetMode="External"/><Relationship Id="rId4" Type="http://schemas.openxmlformats.org/officeDocument/2006/relationships/hyperlink" Target="https://commons.wikimedia.org/wiki/User:WeeJeeVe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nl/deed.en" TargetMode="External"/><Relationship Id="rId4" Type="http://schemas.openxmlformats.org/officeDocument/2006/relationships/hyperlink" Target="https://commons.wikimedia.org/wiki/User:Zik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636466"/>
                </a:solidFill>
                <a:latin typeface="Gill Sans "/>
              </a:rPr>
              <a:t>Vereniging </a:t>
            </a:r>
            <a:r>
              <a:rPr lang="nl-NL" sz="4000" dirty="0" err="1" smtClean="0">
                <a:solidFill>
                  <a:srgbClr val="636466"/>
                </a:solidFill>
                <a:latin typeface="Gill Sans "/>
              </a:rPr>
              <a:t>Wikimedia</a:t>
            </a:r>
            <a:r>
              <a:rPr lang="nl-NL" sz="4000" dirty="0" smtClean="0">
                <a:solidFill>
                  <a:srgbClr val="636466"/>
                </a:solidFill>
                <a:latin typeface="Gill Sans "/>
              </a:rPr>
              <a:t> Nederland</a:t>
            </a:r>
            <a:endParaRPr lang="nl-NL" sz="4000" dirty="0">
              <a:solidFill>
                <a:srgbClr val="636466"/>
              </a:solidFill>
              <a:latin typeface="Gill Sans 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/>
          </a:bodyPr>
          <a:lstStyle/>
          <a:p>
            <a:r>
              <a:rPr lang="nl-NL" sz="3600" dirty="0" smtClean="0">
                <a:solidFill>
                  <a:srgbClr val="939598"/>
                </a:solidFill>
                <a:latin typeface="Gill Sans "/>
              </a:rPr>
              <a:t>Project Natuur</a:t>
            </a:r>
            <a:endParaRPr lang="nl-NL" sz="3600" dirty="0">
              <a:solidFill>
                <a:srgbClr val="939598"/>
              </a:solidFill>
              <a:latin typeface="Gill Sans "/>
            </a:endParaRPr>
          </a:p>
        </p:txBody>
      </p:sp>
      <p:sp>
        <p:nvSpPr>
          <p:cNvPr id="6" name="Gelijkbenige driehoek 5"/>
          <p:cNvSpPr/>
          <p:nvPr/>
        </p:nvSpPr>
        <p:spPr>
          <a:xfrm rot="10800000">
            <a:off x="7164288" y="5157192"/>
            <a:ext cx="1152128" cy="64807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Project Natuur?</a:t>
            </a:r>
            <a:endParaRPr lang="nl-NL" dirty="0"/>
          </a:p>
        </p:txBody>
      </p:sp>
      <p:pic>
        <p:nvPicPr>
          <p:cNvPr id="1026" name="Picture 2" descr="https://upload.wikimedia.org/wikipedia/commons/thumb/8/80/20140609AldeFeanen001B.JPG/800px-20140609AldeFeanen00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5713"/>
            <a:ext cx="4190727" cy="302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661248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Foto’s: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bg1"/>
                </a:solidFill>
              </a:rPr>
              <a:t>It </a:t>
            </a:r>
            <a:r>
              <a:rPr lang="nl-NL" sz="1400" dirty="0" err="1">
                <a:solidFill>
                  <a:schemeClr val="bg1"/>
                </a:solidFill>
              </a:rPr>
              <a:t>Wikelslân</a:t>
            </a:r>
            <a:r>
              <a:rPr lang="nl-NL" sz="1400" dirty="0">
                <a:solidFill>
                  <a:schemeClr val="bg1"/>
                </a:solidFill>
              </a:rPr>
              <a:t> in de </a:t>
            </a:r>
            <a:r>
              <a:rPr lang="nl-NL" sz="1400">
                <a:solidFill>
                  <a:schemeClr val="bg1"/>
                </a:solidFill>
              </a:rPr>
              <a:t>Alde </a:t>
            </a:r>
            <a:r>
              <a:rPr lang="nl-NL" sz="1400" smtClean="0">
                <a:solidFill>
                  <a:schemeClr val="bg1"/>
                </a:solidFill>
              </a:rPr>
              <a:t>Feanen, </a:t>
            </a:r>
            <a:r>
              <a:rPr lang="nl-NL" sz="1400" dirty="0" err="1" smtClean="0">
                <a:solidFill>
                  <a:schemeClr val="bg1"/>
                </a:solidFill>
                <a:hlinkClick r:id="rId4" tooltip="User:WeeJeeVee"/>
              </a:rPr>
              <a:t>WeeJeeVee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rgbClr val="C00000"/>
                </a:solidFill>
                <a:hlinkClick r:id="rId5"/>
              </a:rPr>
              <a:t>CC-BY-SA-3.0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err="1" smtClean="0">
                <a:solidFill>
                  <a:schemeClr val="bg1"/>
                </a:solidFill>
              </a:rPr>
              <a:t>Zaphod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>
                <a:solidFill>
                  <a:schemeClr val="bg1"/>
                </a:solidFill>
              </a:rPr>
              <a:t>at </a:t>
            </a:r>
            <a:r>
              <a:rPr lang="nl-NL" sz="1400" dirty="0" err="1" smtClean="0">
                <a:solidFill>
                  <a:schemeClr val="bg1"/>
                </a:solidFill>
              </a:rPr>
              <a:t>sv.wikipedia</a:t>
            </a:r>
            <a:r>
              <a:rPr lang="nl-NL" sz="1400" dirty="0" smtClean="0">
                <a:solidFill>
                  <a:schemeClr val="bg1"/>
                </a:solidFill>
              </a:rPr>
              <a:t>, Public domain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upload.wikimedia.org/wikipedia/commons/a/ad/Insekter.jpg?uselang=n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30819"/>
            <a:ext cx="2575685" cy="386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25" y="4645420"/>
            <a:ext cx="3203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Vervolg WLE</a:t>
            </a:r>
            <a:endParaRPr lang="nl-N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95557" y="1417638"/>
            <a:ext cx="2017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Verrijken </a:t>
            </a:r>
            <a:r>
              <a:rPr lang="nl-NL" sz="2400" dirty="0" err="1" smtClean="0"/>
              <a:t>Wikiprojecten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33215" y="2872053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Meer bewerkers</a:t>
            </a:r>
            <a:endParaRPr lang="nl-N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41124" y="4005853"/>
            <a:ext cx="284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Aandacht Natuur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project natuur?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4474840" cy="388357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Overkoepeld project. </a:t>
            </a:r>
          </a:p>
          <a:p>
            <a:r>
              <a:rPr lang="nl-NL" sz="2400" dirty="0" smtClean="0"/>
              <a:t>Verscheidenheid aan mogelijke activiteiten (o.a. WLE)</a:t>
            </a:r>
          </a:p>
          <a:p>
            <a:r>
              <a:rPr lang="nl-NL" sz="2400" dirty="0" smtClean="0"/>
              <a:t>Samenwerking met natuurorganisaties.</a:t>
            </a:r>
          </a:p>
          <a:p>
            <a:r>
              <a:rPr lang="nl-NL" sz="2400" dirty="0" smtClean="0"/>
              <a:t>Vrij delen informatie, kennis  op gebied natuur.</a:t>
            </a:r>
          </a:p>
          <a:p>
            <a:r>
              <a:rPr lang="nl-NL" sz="2400" dirty="0" smtClean="0"/>
              <a:t>??? Wat er uit samenwerking voortvloeit.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1026" name="Picture 2" descr="https://upload.wikimedia.org/wikipedia/commons/thumb/4/4e/2014-05-03_weerribben_zvd_14.JPG/1024px-2014-05-03_weerribben_zvd_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836" y="1844824"/>
            <a:ext cx="3998992" cy="266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450" y="5517232"/>
            <a:ext cx="8904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Foto’s</a:t>
            </a:r>
            <a:r>
              <a:rPr lang="nl-NL" sz="1400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bg1"/>
                </a:solidFill>
              </a:rPr>
              <a:t>2014-05-03 weerribben </a:t>
            </a:r>
            <a:r>
              <a:rPr lang="nl-NL" sz="1400" dirty="0" err="1">
                <a:solidFill>
                  <a:schemeClr val="bg1"/>
                </a:solidFill>
              </a:rPr>
              <a:t>zvd</a:t>
            </a:r>
            <a:r>
              <a:rPr lang="nl-NL" sz="1400" dirty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chemeClr val="bg1"/>
                </a:solidFill>
              </a:rPr>
              <a:t>14, </a:t>
            </a:r>
            <a:r>
              <a:rPr lang="nl-NL" sz="1400" dirty="0" err="1" smtClean="0">
                <a:solidFill>
                  <a:schemeClr val="bg1"/>
                </a:solidFill>
                <a:hlinkClick r:id="rId4" tooltip="User:Ziko"/>
              </a:rPr>
              <a:t>Ziko</a:t>
            </a:r>
            <a:r>
              <a:rPr lang="nl-NL" sz="1400" dirty="0" smtClean="0">
                <a:solidFill>
                  <a:schemeClr val="bg1"/>
                </a:solidFill>
                <a:hlinkClick r:id="rId4" tooltip="User:Ziko"/>
              </a:rPr>
              <a:t> </a:t>
            </a:r>
            <a:r>
              <a:rPr lang="nl-NL" sz="1400" dirty="0">
                <a:solidFill>
                  <a:schemeClr val="bg1"/>
                </a:solidFill>
                <a:hlinkClick r:id="rId4" tooltip="User:Ziko"/>
              </a:rPr>
              <a:t>van Dijk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chemeClr val="bg1"/>
                </a:solidFill>
                <a:hlinkClick r:id="rId5"/>
              </a:rPr>
              <a:t>CC-BY-SA-3.0</a:t>
            </a:r>
            <a:endParaRPr lang="nl-NL" sz="1400" dirty="0">
              <a:solidFill>
                <a:schemeClr val="bg1"/>
              </a:solidFill>
            </a:endParaRPr>
          </a:p>
          <a:p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Mogelijke activiteiten</a:t>
            </a:r>
            <a:endParaRPr lang="nl-NL" dirty="0"/>
          </a:p>
        </p:txBody>
      </p:sp>
      <p:pic>
        <p:nvPicPr>
          <p:cNvPr id="2050" name="Picture 2" descr="http://wikimedia.nl/thumbs/350x350r/2014-07/1024px-2013-05-13_Europeana_Fashion_Editathon%252C_Centraal_Museum_Utrecht_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48109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504" y="5517232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Foto’s: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err="1">
                <a:solidFill>
                  <a:schemeClr val="bg1"/>
                </a:solidFill>
              </a:rPr>
              <a:t>Europeana</a:t>
            </a:r>
            <a:r>
              <a:rPr lang="nl-NL" sz="1400" dirty="0">
                <a:solidFill>
                  <a:schemeClr val="bg1"/>
                </a:solidFill>
              </a:rPr>
              <a:t> Fashion </a:t>
            </a:r>
            <a:r>
              <a:rPr lang="nl-NL" sz="1400" dirty="0" err="1">
                <a:solidFill>
                  <a:schemeClr val="bg1"/>
                </a:solidFill>
              </a:rPr>
              <a:t>Editathon</a:t>
            </a:r>
            <a:r>
              <a:rPr lang="nl-NL" sz="1400" dirty="0">
                <a:solidFill>
                  <a:schemeClr val="bg1"/>
                </a:solidFill>
              </a:rPr>
              <a:t>, Sebastiaan ter Burg, CC-BY-SA </a:t>
            </a:r>
            <a:r>
              <a:rPr lang="nl-NL" sz="1400" dirty="0" smtClean="0">
                <a:solidFill>
                  <a:schemeClr val="bg1"/>
                </a:solidFill>
              </a:rPr>
              <a:t>3.0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err="1">
                <a:solidFill>
                  <a:schemeClr val="bg1"/>
                </a:solidFill>
              </a:rPr>
              <a:t>Naturalis</a:t>
            </a:r>
            <a:r>
              <a:rPr lang="nl-NL" sz="1400" dirty="0">
                <a:solidFill>
                  <a:schemeClr val="bg1"/>
                </a:solidFill>
              </a:rPr>
              <a:t> Museum Leiden, </a:t>
            </a:r>
            <a:r>
              <a:rPr lang="nl-NL" sz="1400" dirty="0" err="1">
                <a:solidFill>
                  <a:schemeClr val="bg1"/>
                </a:solidFill>
              </a:rPr>
              <a:t>Vysotsky</a:t>
            </a:r>
            <a:r>
              <a:rPr lang="nl-NL" sz="1400" dirty="0">
                <a:solidFill>
                  <a:schemeClr val="bg1"/>
                </a:solidFill>
              </a:rPr>
              <a:t> (</a:t>
            </a:r>
            <a:r>
              <a:rPr lang="nl-NL" sz="1400" dirty="0" err="1">
                <a:solidFill>
                  <a:schemeClr val="bg1"/>
                </a:solidFill>
              </a:rPr>
              <a:t>Wikimedia</a:t>
            </a:r>
            <a:r>
              <a:rPr lang="nl-NL" sz="1400" dirty="0">
                <a:solidFill>
                  <a:schemeClr val="bg1"/>
                </a:solidFill>
              </a:rPr>
              <a:t>), CC-BY-SA 3.0</a:t>
            </a:r>
          </a:p>
        </p:txBody>
      </p:sp>
      <p:pic>
        <p:nvPicPr>
          <p:cNvPr id="2052" name="Picture 4" descr="http://wikimedia.nl/thumbs/350x350r/2014-08/800px-Naturalis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2996951"/>
            <a:ext cx="3024336" cy="226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8863" y="1673986"/>
            <a:ext cx="4572000" cy="3371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Schrijfworkshops (</a:t>
            </a:r>
            <a:r>
              <a:rPr lang="nl-NL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Naturalis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Schrijfwedstrijd (</a:t>
            </a:r>
            <a:r>
              <a:rPr lang="nl-NL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Teylers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Cursus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werknemers en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vrijwilligers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Contentdonatie.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Wikipedians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Residence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WLE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nog nodig?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00808"/>
            <a:ext cx="123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006699"/>
                </a:solidFill>
              </a:rPr>
              <a:t>LOGO</a:t>
            </a:r>
            <a:endParaRPr lang="nl-NL" sz="2400" dirty="0">
              <a:solidFill>
                <a:srgbClr val="0066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6930" y="147197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006699"/>
                </a:solidFill>
              </a:rPr>
              <a:t>NATUURORGANISATIES</a:t>
            </a:r>
            <a:endParaRPr lang="nl-NL" sz="2400" dirty="0">
              <a:solidFill>
                <a:srgbClr val="0066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3160" y="3035668"/>
            <a:ext cx="3466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006699"/>
                </a:solidFill>
              </a:rPr>
              <a:t>VRIJWILLIGERS</a:t>
            </a:r>
            <a:endParaRPr lang="nl-NL" sz="2400" dirty="0">
              <a:solidFill>
                <a:srgbClr val="0066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358559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990000"/>
                </a:solidFill>
              </a:rPr>
              <a:t>BEWERKERS</a:t>
            </a:r>
            <a:endParaRPr lang="nl-NL" sz="2400" dirty="0">
              <a:solidFill>
                <a:srgbClr val="99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21549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990000"/>
                </a:solidFill>
              </a:rPr>
              <a:t>NATUUR</a:t>
            </a:r>
            <a:endParaRPr lang="nl-NL" sz="2400" dirty="0">
              <a:solidFill>
                <a:srgbClr val="99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431201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006699"/>
                </a:solidFill>
              </a:rPr>
              <a:t>FOTO’S</a:t>
            </a:r>
            <a:endParaRPr lang="nl-NL" sz="2400" dirty="0">
              <a:solidFill>
                <a:srgbClr val="0066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4664" y="465369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339966"/>
                </a:solidFill>
              </a:rPr>
              <a:t>TEKENINGEN</a:t>
            </a:r>
            <a:endParaRPr lang="nl-NL" sz="2400" dirty="0">
              <a:solidFill>
                <a:srgbClr val="3399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230264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990000"/>
                </a:solidFill>
              </a:rPr>
              <a:t>KENNIS</a:t>
            </a:r>
            <a:endParaRPr lang="nl-NL" sz="2400" dirty="0">
              <a:solidFill>
                <a:srgbClr val="99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300" y="2429226"/>
            <a:ext cx="159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339966"/>
                </a:solidFill>
              </a:rPr>
              <a:t>GELUIDEN</a:t>
            </a:r>
            <a:endParaRPr lang="nl-NL" sz="2400" dirty="0">
              <a:solidFill>
                <a:srgbClr val="3399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3824419"/>
            <a:ext cx="156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990000"/>
                </a:solidFill>
              </a:rPr>
              <a:t>BEELDEN</a:t>
            </a:r>
            <a:endParaRPr lang="nl-NL" sz="2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Interesse?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27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3600" dirty="0" smtClean="0"/>
              <a:t>Interesse of meer informatie:</a:t>
            </a:r>
          </a:p>
          <a:p>
            <a:pPr marL="0" indent="0" algn="ctr">
              <a:buNone/>
            </a:pPr>
            <a:r>
              <a:rPr lang="nl-NL" sz="3600" dirty="0" smtClean="0"/>
              <a:t>Email: info@wikimedia.nl </a:t>
            </a:r>
          </a:p>
          <a:p>
            <a:pPr marL="0" indent="0" algn="ctr">
              <a:buNone/>
            </a:pPr>
            <a:r>
              <a:rPr lang="nl-NL" sz="3600" dirty="0" smtClean="0"/>
              <a:t>Tel: 030-3200238</a:t>
            </a:r>
            <a:r>
              <a:rPr lang="nl-NL" sz="3600" dirty="0"/>
              <a:t>.</a:t>
            </a:r>
            <a:endParaRPr lang="nl-NL" sz="3600" dirty="0" smtClean="0"/>
          </a:p>
        </p:txBody>
      </p:sp>
    </p:spTree>
    <p:extLst>
      <p:ext uri="{BB962C8B-B14F-4D97-AF65-F5344CB8AC3E}">
        <p14:creationId xmlns:p14="http://schemas.microsoft.com/office/powerpoint/2010/main" val="32843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0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269</Words>
  <Application>Microsoft Office PowerPoint</Application>
  <PresentationFormat>On-screen Show (4:3)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</vt:lpstr>
      <vt:lpstr>Times New Roman</vt:lpstr>
      <vt:lpstr>Office-thema</vt:lpstr>
      <vt:lpstr>Vereniging Wikimedia Nederland</vt:lpstr>
      <vt:lpstr>Waarom Project Natuur?</vt:lpstr>
      <vt:lpstr>Wat is project natuur?</vt:lpstr>
      <vt:lpstr>Mogelijke activiteiten</vt:lpstr>
      <vt:lpstr>Wat hebben we nog nodig?</vt:lpstr>
      <vt:lpstr>Interesse?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Sindy</dc:creator>
  <cp:lastModifiedBy>Nolda Straatman</cp:lastModifiedBy>
  <cp:revision>30</cp:revision>
  <dcterms:created xsi:type="dcterms:W3CDTF">2014-09-17T07:42:43Z</dcterms:created>
  <dcterms:modified xsi:type="dcterms:W3CDTF">2014-10-02T09:35:27Z</dcterms:modified>
</cp:coreProperties>
</file>